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75" r:id="rId6"/>
    <p:sldId id="277" r:id="rId7"/>
    <p:sldId id="274" r:id="rId8"/>
    <p:sldId id="278" r:id="rId9"/>
    <p:sldId id="280" r:id="rId10"/>
    <p:sldId id="279" r:id="rId11"/>
    <p:sldId id="281" r:id="rId12"/>
    <p:sldId id="282" r:id="rId13"/>
    <p:sldId id="260" r:id="rId14"/>
    <p:sldId id="283" r:id="rId15"/>
    <p:sldId id="265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3A5"/>
    <a:srgbClr val="1A439E"/>
    <a:srgbClr val="C7B235"/>
    <a:srgbClr val="B9B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2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923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242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3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559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993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68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91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93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251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72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7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34E8D-3F67-4AA7-A1E3-6E377E13A03F}" type="datetimeFigureOut">
              <a:rPr lang="ko-KR" altLang="en-US" smtClean="0"/>
              <a:t>2019-06-13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3762F-631F-483A-970E-73514FA946E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058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471733"/>
            <a:ext cx="9144000" cy="2387600"/>
          </a:xfrm>
        </p:spPr>
        <p:txBody>
          <a:bodyPr/>
          <a:lstStyle/>
          <a:p>
            <a:r>
              <a:rPr lang="ko-KR" altLang="en-US" b="1" dirty="0" err="1">
                <a:solidFill>
                  <a:srgbClr val="FF0000"/>
                </a:solidFill>
              </a:rPr>
              <a:t>팔</a:t>
            </a:r>
            <a:r>
              <a:rPr lang="ko-KR" altLang="en-US" b="1" dirty="0" err="1">
                <a:solidFill>
                  <a:schemeClr val="accent2"/>
                </a:solidFill>
              </a:rPr>
              <a:t>조</a:t>
            </a:r>
            <a:r>
              <a:rPr lang="ko-KR" alt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비</a:t>
            </a:r>
            <a:r>
              <a:rPr lang="ko-KR" altLang="en-US" b="1" dirty="0" err="1">
                <a:solidFill>
                  <a:schemeClr val="accent6">
                    <a:lumMod val="75000"/>
                  </a:schemeClr>
                </a:solidFill>
              </a:rPr>
              <a:t>빔</a:t>
            </a:r>
            <a:r>
              <a:rPr lang="ko-KR" altLang="en-US" b="1" dirty="0" err="1">
                <a:solidFill>
                  <a:srgbClr val="0070C0"/>
                </a:solidFill>
              </a:rPr>
              <a:t>면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1587" y="432300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ko-KR" altLang="en-US" b="1" dirty="0" err="1"/>
              <a:t>김건주</a:t>
            </a:r>
            <a:r>
              <a:rPr lang="ko-KR" altLang="en-US" b="1" dirty="0"/>
              <a:t> </a:t>
            </a:r>
            <a:r>
              <a:rPr lang="en-US" altLang="ko-KR" b="1" dirty="0"/>
              <a:t>2015244072</a:t>
            </a:r>
          </a:p>
          <a:p>
            <a:r>
              <a:rPr lang="ko-KR" altLang="en-US" dirty="0"/>
              <a:t>박상우 </a:t>
            </a:r>
            <a:r>
              <a:rPr lang="en-US" altLang="ko-KR" dirty="0"/>
              <a:t>2011244053</a:t>
            </a:r>
          </a:p>
          <a:p>
            <a:r>
              <a:rPr lang="ko-KR" altLang="en-US" dirty="0" err="1"/>
              <a:t>최재은</a:t>
            </a:r>
            <a:r>
              <a:rPr lang="ko-KR" altLang="en-US" dirty="0"/>
              <a:t> </a:t>
            </a:r>
            <a:r>
              <a:rPr lang="en-US" altLang="ko-KR" dirty="0"/>
              <a:t>2015244056</a:t>
            </a:r>
          </a:p>
          <a:p>
            <a:r>
              <a:rPr lang="ko-KR" altLang="en-US" dirty="0" err="1"/>
              <a:t>이재문</a:t>
            </a:r>
            <a:r>
              <a:rPr lang="ko-KR" altLang="en-US" dirty="0"/>
              <a:t> </a:t>
            </a:r>
            <a:r>
              <a:rPr lang="en-US" altLang="ko-KR" dirty="0"/>
              <a:t>2015244054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767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C7B235"/>
                </a:solidFill>
              </a:rPr>
              <a:t>게시판 인터페이스</a:t>
            </a:r>
            <a:endParaRPr lang="ko-KR" altLang="en-US" dirty="0">
              <a:solidFill>
                <a:srgbClr val="C7B235"/>
              </a:solidFill>
            </a:endParaRPr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254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91" y="1223963"/>
            <a:ext cx="8462569" cy="4735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8065" y="6104620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</a:t>
            </a:r>
            <a:r>
              <a:rPr lang="ko-KR" altLang="en-US" sz="1400" dirty="0"/>
              <a:t>그림 </a:t>
            </a:r>
            <a:r>
              <a:rPr lang="en-US" altLang="ko-KR" sz="1400" dirty="0"/>
              <a:t>8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] </a:t>
            </a:r>
            <a:r>
              <a:rPr lang="ko-KR" altLang="en-US" sz="1400" dirty="0" smtClean="0"/>
              <a:t>게시판 </a:t>
            </a:r>
            <a:r>
              <a:rPr lang="ko-KR" altLang="en-US" sz="1400" dirty="0" err="1" smtClean="0"/>
              <a:t>목록화면</a:t>
            </a:r>
            <a:endParaRPr lang="ko-KR" altLang="en-US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90" y="1223963"/>
            <a:ext cx="8462569" cy="4760196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9712960" y="1422400"/>
            <a:ext cx="690880" cy="6448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2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C7B235"/>
                </a:solidFill>
              </a:rPr>
              <a:t>로그인 및 게시판 등록하는 과정</a:t>
            </a:r>
            <a:endParaRPr lang="ko-KR" altLang="en-US" dirty="0">
              <a:solidFill>
                <a:srgbClr val="C7B235"/>
              </a:solidFill>
            </a:endParaRPr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254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8065" y="6104620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</a:t>
            </a:r>
            <a:r>
              <a:rPr lang="ko-KR" altLang="en-US" sz="1400" dirty="0"/>
              <a:t>그림 </a:t>
            </a:r>
            <a:r>
              <a:rPr lang="en-US" altLang="ko-KR" sz="1400" dirty="0"/>
              <a:t>9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] </a:t>
            </a:r>
            <a:r>
              <a:rPr lang="ko-KR" altLang="en-US" sz="1400" dirty="0" smtClean="0"/>
              <a:t>로그인 화면 및 글쓰기 화면 등</a:t>
            </a:r>
            <a:endParaRPr lang="ko-KR" altLang="en-US" sz="1400" dirty="0"/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2" y="1118699"/>
            <a:ext cx="8704076" cy="4896042"/>
          </a:xfrm>
          <a:prstGeom prst="rect">
            <a:avLst/>
          </a:prstGeom>
        </p:spPr>
      </p:pic>
      <p:sp>
        <p:nvSpPr>
          <p:cNvPr id="24" name="타원 23"/>
          <p:cNvSpPr/>
          <p:nvPr/>
        </p:nvSpPr>
        <p:spPr>
          <a:xfrm>
            <a:off x="9826996" y="1325563"/>
            <a:ext cx="690880" cy="6448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2" y="1118699"/>
            <a:ext cx="8704076" cy="489604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419" y="1335089"/>
            <a:ext cx="3765161" cy="1090091"/>
          </a:xfrm>
          <a:prstGeom prst="rect">
            <a:avLst/>
          </a:prstGeom>
        </p:spPr>
      </p:pic>
      <p:sp>
        <p:nvSpPr>
          <p:cNvPr id="31" name="타원 30"/>
          <p:cNvSpPr/>
          <p:nvPr/>
        </p:nvSpPr>
        <p:spPr>
          <a:xfrm>
            <a:off x="8804728" y="4220278"/>
            <a:ext cx="690880" cy="6448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3" y="1123461"/>
            <a:ext cx="8704076" cy="4896043"/>
          </a:xfrm>
          <a:prstGeom prst="rect">
            <a:avLst/>
          </a:prstGeom>
        </p:spPr>
      </p:pic>
      <p:sp>
        <p:nvSpPr>
          <p:cNvPr id="33" name="타원 32"/>
          <p:cNvSpPr/>
          <p:nvPr/>
        </p:nvSpPr>
        <p:spPr>
          <a:xfrm>
            <a:off x="9792077" y="1407445"/>
            <a:ext cx="690880" cy="6448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1" y="1113699"/>
            <a:ext cx="8712964" cy="490104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265" y="1450257"/>
            <a:ext cx="4229467" cy="1204064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43" y="1108936"/>
            <a:ext cx="8700295" cy="4893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1264" y="1520498"/>
            <a:ext cx="4198984" cy="1173582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9" y="1123461"/>
            <a:ext cx="8704079" cy="489604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8" y="1118696"/>
            <a:ext cx="8704080" cy="4896045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2812648" y="2268638"/>
            <a:ext cx="6438350" cy="2546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44" y="1113697"/>
            <a:ext cx="8691833" cy="4889156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43" y="1131884"/>
            <a:ext cx="8706454" cy="489738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026" y="266134"/>
            <a:ext cx="10433593" cy="5868898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>
          <a:xfrm>
            <a:off x="2407920" y="4013200"/>
            <a:ext cx="2844800" cy="1117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026" y="266135"/>
            <a:ext cx="10433593" cy="5868894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2407920" y="4013200"/>
            <a:ext cx="4734560" cy="1117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34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  <p:bldP spid="24" grpId="1" animBg="1"/>
      <p:bldP spid="31" grpId="0" animBg="1"/>
      <p:bldP spid="31" grpId="1" animBg="1"/>
      <p:bldP spid="33" grpId="0" animBg="1"/>
      <p:bldP spid="33" grpId="1" animBg="1"/>
      <p:bldP spid="38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pPr algn="ctr"/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</a:rPr>
              <a:t>역경을 해결한 우리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8442" y="1151856"/>
            <a:ext cx="11975181" cy="48879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ko-KR" dirty="0"/>
              <a:t>Q</a:t>
            </a:r>
            <a:r>
              <a:rPr lang="en-US" altLang="ko-KR" dirty="0" smtClean="0"/>
              <a:t>)</a:t>
            </a:r>
            <a:r>
              <a:rPr lang="ko-KR" altLang="en-US" dirty="0" smtClean="0"/>
              <a:t> 화장실을 찾을 때 사용자의 현재 </a:t>
            </a:r>
            <a:r>
              <a:rPr lang="ko-KR" altLang="en-US" dirty="0"/>
              <a:t>위치를 즉 접속한 </a:t>
            </a:r>
            <a:r>
              <a:rPr lang="en-US" altLang="ko-KR" dirty="0" smtClean="0"/>
              <a:t>IP</a:t>
            </a:r>
            <a:r>
              <a:rPr lang="ko-KR" altLang="en-US" dirty="0" smtClean="0"/>
              <a:t> 위치를 </a:t>
            </a:r>
            <a:r>
              <a:rPr lang="ko-KR" altLang="en-US" dirty="0"/>
              <a:t>어떻게 </a:t>
            </a:r>
            <a:r>
              <a:rPr lang="ko-KR" altLang="en-US" dirty="0" smtClean="0"/>
              <a:t>구현해서 </a:t>
            </a:r>
            <a:r>
              <a:rPr lang="ko-KR" altLang="en-US" dirty="0"/>
              <a:t>지도를 </a:t>
            </a:r>
            <a:r>
              <a:rPr lang="ko-KR" altLang="en-US" dirty="0" smtClean="0"/>
              <a:t>뜨게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 할 것인가</a:t>
            </a:r>
            <a:r>
              <a:rPr lang="en-US" altLang="ko-KR" dirty="0" smtClean="0"/>
              <a:t>? </a:t>
            </a:r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Q) </a:t>
            </a:r>
            <a:r>
              <a:rPr lang="ko-KR" altLang="en-US" dirty="0" smtClean="0"/>
              <a:t>게시판에서 게시물을 등록하게 되면 이를 </a:t>
            </a:r>
            <a:r>
              <a:rPr lang="en-US" altLang="ko-KR" dirty="0" smtClean="0"/>
              <a:t>DB</a:t>
            </a:r>
            <a:r>
              <a:rPr lang="ko-KR" altLang="en-US" dirty="0" smtClean="0"/>
              <a:t>에 올리고 다시 </a:t>
            </a:r>
            <a:r>
              <a:rPr lang="en-US" altLang="ko-KR" dirty="0" smtClean="0"/>
              <a:t>DB</a:t>
            </a:r>
            <a:r>
              <a:rPr lang="ko-KR" altLang="en-US" dirty="0" smtClean="0"/>
              <a:t>에서 게시판 목록에 표출해야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</a:t>
            </a:r>
            <a:r>
              <a:rPr lang="ko-KR" altLang="en-US" dirty="0" smtClean="0"/>
              <a:t>할 텐데 가능할까</a:t>
            </a:r>
            <a:r>
              <a:rPr lang="en-US" altLang="ko-KR" dirty="0" smtClean="0"/>
              <a:t>?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Q) </a:t>
            </a:r>
            <a:r>
              <a:rPr lang="ko-KR" altLang="en-US" dirty="0" smtClean="0"/>
              <a:t>로그인 기능을 카카오 </a:t>
            </a:r>
            <a:r>
              <a:rPr lang="ko-KR" altLang="en-US" dirty="0" err="1" smtClean="0"/>
              <a:t>로그인으로</a:t>
            </a:r>
            <a:r>
              <a:rPr lang="ko-KR" altLang="en-US" dirty="0" smtClean="0"/>
              <a:t> 할 것인가 우리가 </a:t>
            </a:r>
            <a:r>
              <a:rPr lang="en-US" altLang="ko-KR" dirty="0" smtClean="0"/>
              <a:t>DB</a:t>
            </a:r>
            <a:r>
              <a:rPr lang="ko-KR" altLang="en-US" dirty="0" smtClean="0"/>
              <a:t>를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   </a:t>
            </a:r>
            <a:r>
              <a:rPr lang="ko-KR" altLang="en-US" dirty="0" smtClean="0"/>
              <a:t>개인적으로 구축해 구현할 것인가</a:t>
            </a:r>
            <a:r>
              <a:rPr lang="en-US" altLang="ko-KR" dirty="0" smtClean="0"/>
              <a:t>?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- </a:t>
            </a:r>
            <a:r>
              <a:rPr lang="ko-KR" altLang="en-US" dirty="0" smtClean="0"/>
              <a:t>굳이 화장실 찾기에 </a:t>
            </a:r>
            <a:r>
              <a:rPr lang="ko-KR" altLang="en-US" dirty="0" err="1" smtClean="0"/>
              <a:t>로그인을</a:t>
            </a:r>
            <a:r>
              <a:rPr lang="ko-KR" altLang="en-US" dirty="0" smtClean="0"/>
              <a:t> 하는게 필요로 할까</a:t>
            </a:r>
            <a:r>
              <a:rPr lang="en-US" altLang="ko-KR" dirty="0" smtClean="0"/>
              <a:t>..?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- </a:t>
            </a:r>
            <a:r>
              <a:rPr lang="ko-KR" altLang="en-US" dirty="0" smtClean="0"/>
              <a:t>게시물 등록때문에 그렇다</a:t>
            </a:r>
            <a:r>
              <a:rPr lang="en-US" altLang="ko-KR" dirty="0" smtClean="0"/>
              <a:t>? </a:t>
            </a:r>
            <a:r>
              <a:rPr lang="ko-KR" altLang="en-US" dirty="0" smtClean="0"/>
              <a:t>그냥 오픈형 방식으로 만들게 하면 안되나</a:t>
            </a:r>
            <a:r>
              <a:rPr lang="en-US" altLang="ko-KR" dirty="0" smtClean="0"/>
              <a:t>..?</a:t>
            </a:r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Q) </a:t>
            </a:r>
            <a:r>
              <a:rPr lang="ko-KR" altLang="en-US" dirty="0" smtClean="0"/>
              <a:t>일단 세상에 많은 화장실을 코드로 </a:t>
            </a:r>
            <a:r>
              <a:rPr lang="ko-KR" altLang="en-US" dirty="0" err="1" smtClean="0"/>
              <a:t>마커</a:t>
            </a:r>
            <a:r>
              <a:rPr lang="ko-KR" altLang="en-US" dirty="0" smtClean="0"/>
              <a:t> 하나하나 주면서 등록할 것인가</a:t>
            </a:r>
            <a:r>
              <a:rPr lang="en-US" altLang="ko-KR" dirty="0" smtClean="0"/>
              <a:t>..?</a:t>
            </a:r>
            <a:r>
              <a:rPr lang="en-US" altLang="ko-KR" dirty="0"/>
              <a:t>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</a:t>
            </a:r>
            <a:r>
              <a:rPr lang="ko-KR" altLang="en-US" dirty="0" smtClean="0"/>
              <a:t>한번에 모든 화장실 위도 및 경도를 가져와 등록하는 방법은 없을까</a:t>
            </a:r>
            <a:r>
              <a:rPr lang="en-US" altLang="ko-KR" dirty="0"/>
              <a:t>?</a:t>
            </a:r>
            <a:endParaRPr lang="en-US" altLang="ko-KR" dirty="0" smtClean="0"/>
          </a:p>
        </p:txBody>
      </p:sp>
      <p:pic>
        <p:nvPicPr>
          <p:cNvPr id="4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127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직사각형 26"/>
          <p:cNvSpPr/>
          <p:nvPr/>
        </p:nvSpPr>
        <p:spPr>
          <a:xfrm rot="20606427">
            <a:off x="1133035" y="684246"/>
            <a:ext cx="3615725" cy="96098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rgbClr val="C00000"/>
                </a:solidFill>
              </a:rPr>
              <a:t>현재 위치 기능 구현</a:t>
            </a:r>
            <a:r>
              <a:rPr lang="en-US" altLang="ko-KR" sz="2400" dirty="0" smtClean="0">
                <a:solidFill>
                  <a:srgbClr val="C00000"/>
                </a:solidFill>
              </a:rPr>
              <a:t>!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 rot="20606427">
            <a:off x="1513989" y="1707475"/>
            <a:ext cx="3615725" cy="96098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rgbClr val="C00000"/>
                </a:solidFill>
              </a:rPr>
              <a:t>게시판 기능 구현</a:t>
            </a:r>
            <a:r>
              <a:rPr lang="en-US" altLang="ko-KR" sz="2400" dirty="0" smtClean="0">
                <a:solidFill>
                  <a:srgbClr val="C00000"/>
                </a:solidFill>
              </a:rPr>
              <a:t>!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 rot="20606427">
            <a:off x="2478343" y="3279430"/>
            <a:ext cx="3615725" cy="96098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rgbClr val="C00000"/>
                </a:solidFill>
              </a:rPr>
              <a:t>로그인 기능 구현</a:t>
            </a:r>
            <a:r>
              <a:rPr lang="en-US" altLang="ko-KR" sz="2400" dirty="0" smtClean="0">
                <a:solidFill>
                  <a:srgbClr val="C00000"/>
                </a:solidFill>
              </a:rPr>
              <a:t>!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 rot="20606427">
            <a:off x="2595477" y="4977720"/>
            <a:ext cx="3615725" cy="96098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rgbClr val="C00000"/>
                </a:solidFill>
              </a:rPr>
              <a:t>DB</a:t>
            </a:r>
            <a:r>
              <a:rPr lang="ko-KR" altLang="en-US" sz="2400" dirty="0" smtClean="0">
                <a:solidFill>
                  <a:srgbClr val="C00000"/>
                </a:solidFill>
              </a:rPr>
              <a:t>를 이용한 다중 </a:t>
            </a:r>
            <a:r>
              <a:rPr lang="ko-KR" altLang="en-US" sz="2400" dirty="0" err="1" smtClean="0">
                <a:solidFill>
                  <a:srgbClr val="C00000"/>
                </a:solidFill>
              </a:rPr>
              <a:t>마커</a:t>
            </a:r>
            <a:r>
              <a:rPr lang="ko-KR" altLang="en-US" sz="2400" dirty="0" smtClean="0">
                <a:solidFill>
                  <a:srgbClr val="C00000"/>
                </a:solidFill>
              </a:rPr>
              <a:t> 가져오기 구현</a:t>
            </a:r>
            <a:r>
              <a:rPr lang="en-US" altLang="ko-KR" sz="2400" dirty="0" smtClean="0">
                <a:solidFill>
                  <a:srgbClr val="C00000"/>
                </a:solidFill>
              </a:rPr>
              <a:t>!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2701"/>
            <a:ext cx="10515600" cy="1325563"/>
          </a:xfrm>
        </p:spPr>
        <p:txBody>
          <a:bodyPr/>
          <a:lstStyle/>
          <a:p>
            <a:pPr algn="ctr"/>
            <a:r>
              <a:rPr lang="ko-KR" altLang="en-US" dirty="0" smtClean="0">
                <a:solidFill>
                  <a:srgbClr val="0070C0"/>
                </a:solidFill>
              </a:rPr>
              <a:t>기술과 시간의 한계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ko-KR" dirty="0" smtClean="0"/>
              <a:t> </a:t>
            </a:r>
            <a:r>
              <a:rPr lang="ko-KR" altLang="en-US" dirty="0" smtClean="0"/>
              <a:t>각 화장실 마다 </a:t>
            </a:r>
            <a:r>
              <a:rPr lang="ko-KR" altLang="en-US" dirty="0" err="1" smtClean="0"/>
              <a:t>별점</a:t>
            </a:r>
            <a:r>
              <a:rPr lang="ko-KR" altLang="en-US" dirty="0" smtClean="0"/>
              <a:t> 주는 시스템은 구축 못함</a:t>
            </a:r>
            <a:r>
              <a:rPr lang="en-US" altLang="ko-KR" dirty="0" smtClean="0"/>
              <a:t>..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 완벽한 네비게이션 기능을 구현하지 못함</a:t>
            </a:r>
            <a:r>
              <a:rPr lang="en-US" altLang="ko-KR" dirty="0" smtClean="0"/>
              <a:t>..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ex) </a:t>
            </a:r>
            <a:r>
              <a:rPr lang="ko-KR" altLang="en-US" dirty="0" err="1" smtClean="0"/>
              <a:t>출발지점과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도착지점을</a:t>
            </a:r>
            <a:r>
              <a:rPr lang="ko-KR" altLang="en-US" dirty="0" smtClean="0"/>
              <a:t> 찍으면 </a:t>
            </a:r>
            <a:r>
              <a:rPr lang="ko-KR" altLang="en-US" dirty="0" err="1" smtClean="0"/>
              <a:t>최단경로로</a:t>
            </a:r>
            <a:r>
              <a:rPr lang="ko-KR" altLang="en-US" dirty="0" smtClean="0"/>
              <a:t> 안내를 못함</a:t>
            </a:r>
            <a:r>
              <a:rPr lang="en-US" altLang="ko-KR" dirty="0" smtClean="0"/>
              <a:t>.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ko-KR" altLang="en-US" dirty="0" smtClean="0"/>
              <a:t> </a:t>
            </a:r>
            <a:r>
              <a:rPr lang="en-US" altLang="ko-KR" dirty="0" smtClean="0"/>
              <a:t>Tomcat</a:t>
            </a:r>
            <a:r>
              <a:rPr lang="ko-KR" altLang="en-US" dirty="0" smtClean="0"/>
              <a:t>으로 서버를 연결하여 다른 외부 접속은</a:t>
            </a:r>
            <a:r>
              <a:rPr lang="ko-KR" altLang="en-US" dirty="0" smtClean="0"/>
              <a:t> 이용해서 가능   하나 완벽하게 </a:t>
            </a:r>
            <a:r>
              <a:rPr lang="ko-KR" altLang="en-US" dirty="0" err="1" smtClean="0"/>
              <a:t>구동되지않는다</a:t>
            </a:r>
            <a:r>
              <a:rPr lang="en-US" altLang="ko-KR" dirty="0" smtClean="0"/>
              <a:t>..</a:t>
            </a:r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127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65" y="1146824"/>
            <a:ext cx="2831955" cy="56639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" y="1146824"/>
            <a:ext cx="2895646" cy="566391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54" y="1146824"/>
            <a:ext cx="3185949" cy="566391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999" y="1146824"/>
            <a:ext cx="2831955" cy="566391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31" y="675482"/>
            <a:ext cx="3023394" cy="60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2701"/>
            <a:ext cx="10515600" cy="1325563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rgbClr val="7030A0"/>
                </a:solidFill>
              </a:rPr>
              <a:t>역할 분담</a:t>
            </a:r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ko-KR" altLang="en-US" dirty="0"/>
              <a:t>박상우 </a:t>
            </a:r>
            <a:r>
              <a:rPr lang="en-US" altLang="ko-KR" dirty="0"/>
              <a:t>: DB</a:t>
            </a:r>
            <a:r>
              <a:rPr lang="ko-KR" altLang="en-US" dirty="0"/>
              <a:t>연동 및 </a:t>
            </a:r>
            <a:r>
              <a:rPr lang="en-US" altLang="ko-KR" dirty="0"/>
              <a:t>JSP</a:t>
            </a:r>
            <a:r>
              <a:rPr lang="ko-KR" altLang="en-US" dirty="0"/>
              <a:t>사용법 숙지 후 교육 및 추가 컨설팅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김건주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전체적 </a:t>
            </a:r>
            <a:r>
              <a:rPr lang="en-US" altLang="ko-KR" dirty="0"/>
              <a:t>UI</a:t>
            </a:r>
            <a:r>
              <a:rPr lang="ko-KR" altLang="en-US" dirty="0"/>
              <a:t>확대 개선 및 지도 연동</a:t>
            </a:r>
            <a:r>
              <a:rPr lang="en-US" altLang="ko-KR" dirty="0"/>
              <a:t>, ppt</a:t>
            </a:r>
            <a:r>
              <a:rPr lang="ko-KR" altLang="en-US" dirty="0"/>
              <a:t>제작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최재은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로그인 및 게시판</a:t>
            </a:r>
            <a:r>
              <a:rPr lang="en-US" altLang="ko-KR" dirty="0"/>
              <a:t>, </a:t>
            </a:r>
            <a:r>
              <a:rPr lang="ko-KR" altLang="en-US" dirty="0"/>
              <a:t>마커 추가 기능 구현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이재문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보고서 작성 및 발표 </a:t>
            </a:r>
            <a:r>
              <a:rPr lang="en-US" altLang="ko-KR" dirty="0"/>
              <a:t>geolocation</a:t>
            </a:r>
            <a:r>
              <a:rPr lang="ko-KR" altLang="en-US" dirty="0"/>
              <a:t>을 이용한 </a:t>
            </a:r>
            <a:r>
              <a:rPr lang="ko-KR" altLang="en-US" dirty="0" err="1"/>
              <a:t>네비기능</a:t>
            </a:r>
            <a:endParaRPr lang="ko-KR" altLang="en-US" dirty="0"/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127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2157" y="2627062"/>
            <a:ext cx="10515600" cy="1325563"/>
          </a:xfrm>
        </p:spPr>
        <p:txBody>
          <a:bodyPr/>
          <a:lstStyle/>
          <a:p>
            <a:pPr algn="ctr"/>
            <a:r>
              <a:rPr lang="ko-KR" altLang="en-US" dirty="0"/>
              <a:t>감사합니다</a:t>
            </a:r>
            <a:r>
              <a:rPr lang="en-US" altLang="ko-KR" dirty="0"/>
              <a:t>!</a:t>
            </a:r>
            <a:r>
              <a:rPr lang="ko-KR" altLang="en-US" dirty="0"/>
              <a:t> 😄</a:t>
            </a:r>
          </a:p>
        </p:txBody>
      </p:sp>
    </p:spTree>
    <p:extLst>
      <p:ext uri="{BB962C8B-B14F-4D97-AF65-F5344CB8AC3E}">
        <p14:creationId xmlns:p14="http://schemas.microsoft.com/office/powerpoint/2010/main" val="138879620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90074" y="12701"/>
            <a:ext cx="10515600" cy="1325563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rgbClr val="FF0000"/>
                </a:solidFill>
              </a:rPr>
              <a:t>프로젝트 주제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42152" y="1461559"/>
            <a:ext cx="59057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000" b="1" i="1" dirty="0"/>
              <a:t>전국에 있는 공중화장실을 찾아주는 프로그램</a:t>
            </a:r>
            <a:r>
              <a:rPr lang="en-US" altLang="ko-KR" sz="2000" b="1" i="1" dirty="0"/>
              <a:t>!</a:t>
            </a:r>
          </a:p>
          <a:p>
            <a:endParaRPr lang="en-US" altLang="ko-KR" sz="2000" dirty="0"/>
          </a:p>
          <a:p>
            <a:r>
              <a:rPr lang="ko-KR" altLang="en-US" sz="2000" dirty="0"/>
              <a:t>지도 상에 없는 화장실이 있을 경우 등록 및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   </a:t>
            </a:r>
            <a:r>
              <a:rPr lang="ko-KR" altLang="en-US" sz="2000" dirty="0"/>
              <a:t>삭제도 가능</a:t>
            </a:r>
            <a:r>
              <a:rPr lang="en-US" altLang="ko-KR" sz="2000" dirty="0"/>
              <a:t>!  (</a:t>
            </a:r>
            <a:r>
              <a:rPr lang="ko-KR" altLang="en-US" sz="2000" dirty="0"/>
              <a:t>지도는 </a:t>
            </a:r>
            <a:r>
              <a:rPr lang="en-US" altLang="ko-KR" sz="2000" dirty="0" err="1"/>
              <a:t>KaKao</a:t>
            </a:r>
            <a:r>
              <a:rPr lang="en-US" altLang="ko-KR" sz="2000" dirty="0"/>
              <a:t> API</a:t>
            </a:r>
            <a:r>
              <a:rPr lang="ko-KR" altLang="en-US" sz="2000" dirty="0"/>
              <a:t>로 연동</a:t>
            </a:r>
            <a:r>
              <a:rPr lang="en-US" altLang="ko-KR" sz="2000" dirty="0"/>
              <a:t>)</a:t>
            </a:r>
          </a:p>
          <a:p>
            <a:pPr marL="0" indent="0">
              <a:buNone/>
            </a:pPr>
            <a:endParaRPr lang="en-US" altLang="ko-KR" sz="2000" dirty="0"/>
          </a:p>
          <a:p>
            <a:r>
              <a:rPr lang="ko-KR" altLang="en-US" sz="2000" dirty="0"/>
              <a:t>화장실을 사용한 사용자는 그 화장실에 대한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  </a:t>
            </a:r>
            <a:r>
              <a:rPr lang="ko-KR" altLang="en-US" sz="2000" dirty="0"/>
              <a:t>의견을 게시판에 남길 수 있음</a:t>
            </a:r>
            <a:r>
              <a:rPr lang="en-US" altLang="ko-KR" sz="2000" dirty="0"/>
              <a:t>(DB</a:t>
            </a:r>
            <a:r>
              <a:rPr lang="ko-KR" altLang="en-US" sz="2000" dirty="0"/>
              <a:t>연동</a:t>
            </a:r>
            <a:r>
              <a:rPr lang="en-US" altLang="ko-KR" sz="2000" dirty="0"/>
              <a:t>)</a:t>
            </a:r>
          </a:p>
          <a:p>
            <a:pPr marL="0" indent="0">
              <a:buNone/>
            </a:pPr>
            <a:endParaRPr lang="en-US" altLang="ko-KR" sz="2000" dirty="0"/>
          </a:p>
          <a:p>
            <a:r>
              <a:rPr lang="ko-KR" altLang="en-US" sz="2000" dirty="0"/>
              <a:t>지도상에 등록이 안되어 있는 화장실은 사용자가 직접 등록할 수 있다</a:t>
            </a:r>
            <a:r>
              <a:rPr lang="en-US" altLang="ko-KR" sz="2000" dirty="0"/>
              <a:t>!(DB</a:t>
            </a:r>
            <a:r>
              <a:rPr lang="ko-KR" altLang="en-US" sz="2000" dirty="0"/>
              <a:t>연동</a:t>
            </a:r>
            <a:r>
              <a:rPr lang="en-US" altLang="ko-KR" sz="2000" dirty="0"/>
              <a:t>)</a:t>
            </a:r>
          </a:p>
          <a:p>
            <a:pPr marL="0" indent="0">
              <a:buNone/>
            </a:pPr>
            <a:endParaRPr lang="en-US" altLang="ko-KR" sz="2600" dirty="0"/>
          </a:p>
        </p:txBody>
      </p:sp>
      <p:pic>
        <p:nvPicPr>
          <p:cNvPr id="1026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127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00825" y="21529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5895588" y="1753406"/>
            <a:ext cx="6248035" cy="3981505"/>
            <a:chOff x="5895588" y="1753406"/>
            <a:chExt cx="6248035" cy="3981505"/>
          </a:xfrm>
        </p:grpSpPr>
        <p:pic>
          <p:nvPicPr>
            <p:cNvPr id="1027" name="_x1211558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95588" y="1753406"/>
              <a:ext cx="6248035" cy="351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960533" y="5427134"/>
              <a:ext cx="6112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/>
                <a:t>[ </a:t>
              </a:r>
              <a:r>
                <a:rPr lang="ko-KR" altLang="en-US" sz="1400" dirty="0"/>
                <a:t>그림 </a:t>
              </a:r>
              <a:r>
                <a:rPr lang="en-US" altLang="ko-KR" sz="1400" dirty="0"/>
                <a:t>1 ] </a:t>
              </a:r>
              <a:r>
                <a:rPr lang="ko-KR" altLang="en-US" sz="1400" dirty="0" smtClean="0"/>
                <a:t>공중화장실 찾기 프로그램</a:t>
              </a:r>
              <a:endParaRPr lang="ko-KR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731070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chemeClr val="accent2">
                    <a:lumMod val="75000"/>
                  </a:schemeClr>
                </a:solidFill>
              </a:rPr>
              <a:t>과거 목표 </a:t>
            </a:r>
            <a:r>
              <a:rPr lang="en-US" altLang="ko-KR" dirty="0">
                <a:solidFill>
                  <a:schemeClr val="accent2">
                    <a:lumMod val="75000"/>
                  </a:schemeClr>
                </a:solidFill>
              </a:rPr>
              <a:t>SRS</a:t>
            </a:r>
            <a:r>
              <a:rPr lang="ko-KR" altLang="en-US" dirty="0">
                <a:solidFill>
                  <a:schemeClr val="accent2">
                    <a:lumMod val="75000"/>
                  </a:schemeClr>
                </a:solidFill>
              </a:rPr>
              <a:t> 내역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5116" y="1509741"/>
            <a:ext cx="6170765" cy="5040688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UI </a:t>
            </a:r>
            <a:r>
              <a:rPr lang="ko-KR" altLang="en-US" sz="2000" dirty="0"/>
              <a:t>개선</a:t>
            </a:r>
            <a:endParaRPr lang="en-US" altLang="ko-KR" sz="2000" dirty="0"/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네비게이션 기능 구현 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en-US" altLang="ko-KR" sz="2000" dirty="0" smtClean="0"/>
              <a:t>  (</a:t>
            </a:r>
            <a:r>
              <a:rPr lang="en-US" altLang="ko-KR" sz="2000" dirty="0" err="1" smtClean="0"/>
              <a:t>KaKao</a:t>
            </a:r>
            <a:r>
              <a:rPr lang="ko-KR" altLang="en-US" sz="2000" dirty="0" smtClean="0"/>
              <a:t>지도에 </a:t>
            </a:r>
            <a:r>
              <a:rPr lang="en-US" altLang="ko-KR" sz="2000" dirty="0" smtClean="0"/>
              <a:t>API</a:t>
            </a:r>
            <a:r>
              <a:rPr lang="ko-KR" altLang="en-US" sz="2000" dirty="0" smtClean="0"/>
              <a:t>로 있길래 구현가능하면 시도</a:t>
            </a:r>
            <a:r>
              <a:rPr lang="en-US" altLang="ko-KR" sz="2000" dirty="0" smtClean="0"/>
              <a:t>)</a:t>
            </a:r>
          </a:p>
          <a:p>
            <a:pPr marL="0" indent="0">
              <a:buNone/>
            </a:pPr>
            <a:endParaRPr lang="en-US" altLang="ko-KR" sz="2000" dirty="0" smtClean="0"/>
          </a:p>
          <a:p>
            <a:r>
              <a:rPr lang="ko-KR" altLang="en-US" sz="2000" dirty="0" smtClean="0"/>
              <a:t>사용자가 직접 화장실을 추가</a:t>
            </a:r>
            <a:r>
              <a:rPr lang="en-US" altLang="ko-KR" sz="2000" dirty="0" smtClean="0"/>
              <a:t>/</a:t>
            </a:r>
            <a:r>
              <a:rPr lang="ko-KR" altLang="en-US" sz="2000" dirty="0" smtClean="0"/>
              <a:t>삭제하기</a:t>
            </a:r>
            <a:endParaRPr lang="en-US" altLang="ko-KR" sz="2000" dirty="0" smtClean="0"/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지도 </a:t>
            </a:r>
            <a:r>
              <a:rPr lang="ko-KR" altLang="en-US" sz="2000" dirty="0"/>
              <a:t>상 화장실 </a:t>
            </a:r>
            <a:r>
              <a:rPr lang="ko-KR" altLang="en-US" sz="2000" dirty="0" err="1"/>
              <a:t>마커를</a:t>
            </a:r>
            <a:r>
              <a:rPr lang="ko-KR" altLang="en-US" sz="2000" dirty="0"/>
              <a:t> 클릭 시 어떠한 인터페이스로 구축할 것인가</a:t>
            </a:r>
            <a:r>
              <a:rPr lang="en-US" altLang="ko-KR" sz="2000" dirty="0"/>
              <a:t>?</a:t>
            </a:r>
            <a:endParaRPr lang="ko-KR" altLang="en-US" sz="2000" dirty="0"/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127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81" y="1325563"/>
            <a:ext cx="5555318" cy="542821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 rot="20606427">
            <a:off x="2715972" y="2228987"/>
            <a:ext cx="6347012" cy="20420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err="1" smtClean="0">
                <a:solidFill>
                  <a:srgbClr val="C00000"/>
                </a:solidFill>
              </a:rPr>
              <a:t>모두구현</a:t>
            </a:r>
            <a:r>
              <a:rPr lang="ko-KR" altLang="en-US" sz="4800" dirty="0" smtClean="0">
                <a:solidFill>
                  <a:srgbClr val="C00000"/>
                </a:solidFill>
              </a:rPr>
              <a:t> 완료</a:t>
            </a:r>
            <a:r>
              <a:rPr lang="en-US" altLang="ko-KR" sz="4800" dirty="0" smtClean="0">
                <a:solidFill>
                  <a:srgbClr val="C00000"/>
                </a:solidFill>
              </a:rPr>
              <a:t>!!</a:t>
            </a:r>
            <a:endParaRPr lang="ko-KR" alt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C7B235"/>
                </a:solidFill>
              </a:rPr>
              <a:t>초기화면</a:t>
            </a:r>
            <a:endParaRPr lang="ko-KR" altLang="en-US" dirty="0">
              <a:solidFill>
                <a:srgbClr val="C7B235"/>
              </a:solidFill>
            </a:endParaRPr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254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3234558" y="1325563"/>
            <a:ext cx="5919952" cy="675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ko-KR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95" y="1114548"/>
            <a:ext cx="8725877" cy="46356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8066" y="5961185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</a:t>
            </a:r>
            <a:r>
              <a:rPr lang="ko-KR" altLang="en-US" sz="1400" dirty="0"/>
              <a:t>그림 </a:t>
            </a:r>
            <a:r>
              <a:rPr lang="en-US" altLang="ko-KR" sz="1400" dirty="0"/>
              <a:t>2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] </a:t>
            </a:r>
            <a:r>
              <a:rPr lang="ko-KR" altLang="en-US" sz="1400" dirty="0" smtClean="0"/>
              <a:t>공중화장실 찾기 </a:t>
            </a:r>
            <a:r>
              <a:rPr lang="ko-KR" altLang="en-US" sz="1400" dirty="0" err="1" smtClean="0"/>
              <a:t>시작화면</a:t>
            </a:r>
            <a:endParaRPr lang="ko-KR" altLang="en-US" sz="1400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95" y="1114548"/>
            <a:ext cx="8731581" cy="454769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19" y="4176215"/>
            <a:ext cx="377825" cy="3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C7B235"/>
                </a:solidFill>
              </a:rPr>
              <a:t>공중화장실 찾기</a:t>
            </a:r>
            <a:endParaRPr lang="ko-KR" altLang="en-US" dirty="0">
              <a:solidFill>
                <a:srgbClr val="C7B235"/>
              </a:solidFill>
            </a:endParaRPr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254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31" y="996773"/>
            <a:ext cx="8730000" cy="49106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8065" y="6104620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</a:t>
            </a:r>
            <a:r>
              <a:rPr lang="ko-KR" altLang="en-US" sz="1400" dirty="0"/>
              <a:t>그림 </a:t>
            </a:r>
            <a:r>
              <a:rPr lang="en-US" altLang="ko-KR" sz="1400" dirty="0"/>
              <a:t>3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] </a:t>
            </a:r>
            <a:r>
              <a:rPr lang="ko-KR" altLang="en-US" sz="1400" dirty="0" smtClean="0"/>
              <a:t>공중화장실 찾기 화면</a:t>
            </a:r>
            <a:endParaRPr lang="ko-KR" altLang="en-US" sz="14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31" y="996773"/>
            <a:ext cx="8730000" cy="49106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29" y="996772"/>
            <a:ext cx="8730002" cy="491062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28" y="996771"/>
            <a:ext cx="8730003" cy="491062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29" y="5217459"/>
            <a:ext cx="377825" cy="3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C7B235"/>
                </a:solidFill>
              </a:rPr>
              <a:t>공중화장실 등록하기</a:t>
            </a:r>
            <a:endParaRPr lang="ko-KR" altLang="en-US" dirty="0">
              <a:solidFill>
                <a:srgbClr val="C7B235"/>
              </a:solidFill>
            </a:endParaRPr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254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06" y="1051113"/>
            <a:ext cx="9699588" cy="49104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8065" y="6104620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</a:t>
            </a:r>
            <a:r>
              <a:rPr lang="ko-KR" altLang="en-US" sz="1400" dirty="0"/>
              <a:t>그림 </a:t>
            </a:r>
            <a:r>
              <a:rPr lang="en-US" altLang="ko-KR" sz="1400" dirty="0"/>
              <a:t>4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] </a:t>
            </a:r>
            <a:r>
              <a:rPr lang="ko-KR" altLang="en-US" sz="1400" dirty="0" smtClean="0"/>
              <a:t>공중화장실 찾기 화면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650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C7B235"/>
                </a:solidFill>
              </a:rPr>
              <a:t>방금 등록한 화장실이 </a:t>
            </a:r>
            <a:r>
              <a:rPr lang="ko-KR" altLang="en-US" dirty="0" err="1" smtClean="0">
                <a:solidFill>
                  <a:srgbClr val="C7B235"/>
                </a:solidFill>
              </a:rPr>
              <a:t>뿅</a:t>
            </a:r>
            <a:endParaRPr lang="ko-KR" altLang="en-US" dirty="0">
              <a:solidFill>
                <a:srgbClr val="C7B235"/>
              </a:solidFill>
            </a:endParaRPr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254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78" y="1144027"/>
            <a:ext cx="8574244" cy="48230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78" y="1144027"/>
            <a:ext cx="8574244" cy="48230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8065" y="6104620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</a:t>
            </a:r>
            <a:r>
              <a:rPr lang="ko-KR" altLang="en-US" sz="1400" dirty="0"/>
              <a:t>그림 </a:t>
            </a:r>
            <a:r>
              <a:rPr lang="en-US" altLang="ko-KR" sz="1400" dirty="0"/>
              <a:t>4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] </a:t>
            </a:r>
            <a:r>
              <a:rPr lang="ko-KR" altLang="en-US" sz="1400" dirty="0" err="1" smtClean="0"/>
              <a:t>마커가</a:t>
            </a:r>
            <a:r>
              <a:rPr lang="ko-KR" altLang="en-US" sz="1400" dirty="0" smtClean="0"/>
              <a:t> 추가된 모습</a:t>
            </a:r>
            <a:endParaRPr lang="ko-KR" altLang="en-US" sz="1400" dirty="0"/>
          </a:p>
        </p:txBody>
      </p:sp>
      <p:sp>
        <p:nvSpPr>
          <p:cNvPr id="8" name="타원 7"/>
          <p:cNvSpPr/>
          <p:nvPr/>
        </p:nvSpPr>
        <p:spPr>
          <a:xfrm>
            <a:off x="5154706" y="2868706"/>
            <a:ext cx="591670" cy="5737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0" y="201612"/>
            <a:ext cx="11235387" cy="6319905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142565" y="4222376"/>
            <a:ext cx="5791200" cy="1255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9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C7B235"/>
                </a:solidFill>
              </a:rPr>
              <a:t>유사 네비게이션</a:t>
            </a:r>
            <a:r>
              <a:rPr lang="en-US" altLang="ko-KR" dirty="0" smtClean="0">
                <a:solidFill>
                  <a:srgbClr val="C7B235"/>
                </a:solidFill>
              </a:rPr>
              <a:t> </a:t>
            </a:r>
            <a:r>
              <a:rPr lang="ko-KR" altLang="en-US" dirty="0" smtClean="0">
                <a:solidFill>
                  <a:srgbClr val="C7B235"/>
                </a:solidFill>
              </a:rPr>
              <a:t>기능</a:t>
            </a:r>
            <a:endParaRPr lang="ko-KR" altLang="en-US" dirty="0">
              <a:solidFill>
                <a:srgbClr val="C7B235"/>
              </a:solidFill>
            </a:endParaRPr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254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253" y="1158240"/>
            <a:ext cx="8561494" cy="4815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8065" y="6104620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</a:t>
            </a:r>
            <a:r>
              <a:rPr lang="ko-KR" altLang="en-US" sz="1400" dirty="0"/>
              <a:t>그림 </a:t>
            </a:r>
            <a:r>
              <a:rPr lang="en-US" altLang="ko-KR" sz="1400" dirty="0"/>
              <a:t>6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] </a:t>
            </a:r>
            <a:r>
              <a:rPr lang="ko-KR" altLang="en-US" sz="1400" dirty="0" smtClean="0"/>
              <a:t>네비게이션 기능</a:t>
            </a:r>
            <a:endParaRPr lang="ko-KR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138065" y="6412397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/>
              <a:t>오른쪽 키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거리 갱신 왼쪽 키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계산하기 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두 번 클릭 시 삭제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4184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C7B235"/>
                </a:solidFill>
              </a:rPr>
              <a:t>각 화면 구성</a:t>
            </a:r>
            <a:endParaRPr lang="ko-KR" altLang="en-US" dirty="0">
              <a:solidFill>
                <a:srgbClr val="C7B235"/>
              </a:solidFill>
            </a:endParaRPr>
          </a:p>
        </p:txBody>
      </p:sp>
      <p:pic>
        <p:nvPicPr>
          <p:cNvPr id="5" name="Picture 2" descr="x png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199" y="25401"/>
            <a:ext cx="352424" cy="3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788" y="1113904"/>
            <a:ext cx="3557033" cy="43956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8065" y="6104620"/>
            <a:ext cx="611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</a:t>
            </a:r>
            <a:r>
              <a:rPr lang="ko-KR" altLang="en-US" sz="1400" dirty="0"/>
              <a:t>그림 </a:t>
            </a:r>
            <a:r>
              <a:rPr lang="en-US" altLang="ko-KR" sz="1400" dirty="0"/>
              <a:t>7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] </a:t>
            </a:r>
            <a:r>
              <a:rPr lang="ko-KR" altLang="en-US" sz="1400" dirty="0" smtClean="0"/>
              <a:t>각 화면 </a:t>
            </a:r>
            <a:r>
              <a:rPr lang="en-US" altLang="ko-KR" sz="1400" dirty="0" smtClean="0"/>
              <a:t>UI</a:t>
            </a:r>
            <a:endParaRPr lang="ko-KR" altLang="en-US" sz="14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52" y="978291"/>
            <a:ext cx="8584523" cy="482879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51" y="969871"/>
            <a:ext cx="8599489" cy="483721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41" y="969870"/>
            <a:ext cx="8599491" cy="483721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98" y="978291"/>
            <a:ext cx="8644465" cy="483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431</Words>
  <Application>Microsoft Office PowerPoint</Application>
  <PresentationFormat>와이드스크린</PresentationFormat>
  <Paragraphs>77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8" baseType="lpstr">
      <vt:lpstr>맑은 고딕</vt:lpstr>
      <vt:lpstr>Arial</vt:lpstr>
      <vt:lpstr>Office 테마</vt:lpstr>
      <vt:lpstr>팔조비빔면</vt:lpstr>
      <vt:lpstr>프로젝트 주제</vt:lpstr>
      <vt:lpstr>과거 목표 SRS 내역</vt:lpstr>
      <vt:lpstr>초기화면</vt:lpstr>
      <vt:lpstr>공중화장실 찾기</vt:lpstr>
      <vt:lpstr>공중화장실 등록하기</vt:lpstr>
      <vt:lpstr>방금 등록한 화장실이 뿅</vt:lpstr>
      <vt:lpstr>유사 네비게이션 기능</vt:lpstr>
      <vt:lpstr>각 화면 구성</vt:lpstr>
      <vt:lpstr>게시판 인터페이스</vt:lpstr>
      <vt:lpstr>로그인 및 게시판 등록하는 과정</vt:lpstr>
      <vt:lpstr>역경을 해결한 우리</vt:lpstr>
      <vt:lpstr>기술과 시간의 한계</vt:lpstr>
      <vt:lpstr>역할 분담</vt:lpstr>
      <vt:lpstr>감사합니다! 😄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팔조비빔면</dc:title>
  <dc:creator>건주</dc:creator>
  <cp:lastModifiedBy>admin</cp:lastModifiedBy>
  <cp:revision>79</cp:revision>
  <dcterms:created xsi:type="dcterms:W3CDTF">2019-05-25T10:05:26Z</dcterms:created>
  <dcterms:modified xsi:type="dcterms:W3CDTF">2019-06-13T02:01:10Z</dcterms:modified>
</cp:coreProperties>
</file>